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3B20-09ED-4FB5-B463-C380F7D29A80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1DAA-20D3-4E92-96E3-1D6B04B99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1178695" y="642918"/>
            <a:ext cx="6786610" cy="1714512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8217"/>
            <a:ext cx="7772400" cy="9286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РЕКОМЕНДАЦИИ ДЛЯ РОДИТЕЛЕЙ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07157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Дыхательная гимнастика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детей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s53.radikal.ru/i139/0912/19/c1f2a8e11a49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s53.radikal.ru/i139/0912/19/c1f2a8e11a49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s53.radikal.ru/i139/0912/19/c1f2a8e11a49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s53.radikal.ru/i139/0912/19/c1f2a8e11a49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Documents and Settings\Irishka\Desktop\здоровьесберегающие технологии\1033fc5ac4a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429256" y="4071942"/>
            <a:ext cx="2781293" cy="2031675"/>
          </a:xfrm>
          <a:prstGeom prst="rect">
            <a:avLst/>
          </a:prstGeom>
          <a:noFill/>
        </p:spPr>
      </p:pic>
      <p:pic>
        <p:nvPicPr>
          <p:cNvPr id="11" name="Picture 10" descr="C:\Documents and Settings\Irishka\Desktop\здоровьесберегающие технологии\1033fc5ac4a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2781293" cy="203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4634"/>
            <a:ext cx="8229600" cy="5643602"/>
          </a:xfrm>
        </p:spPr>
        <p:txBody>
          <a:bodyPr/>
          <a:lstStyle/>
          <a:p>
            <a:pPr marL="0" indent="450850">
              <a:spcBef>
                <a:spcPts val="0"/>
              </a:spcBef>
              <a:buNone/>
            </a:pPr>
            <a:r>
              <a:rPr lang="ru-RU" dirty="0"/>
              <a:t>При обсуждении вопросов воспитания здорового ребенка мы обычно говорим о правильном питании, закаливании, режиме дня, физических </a:t>
            </a:r>
            <a:r>
              <a:rPr lang="ru-RU" dirty="0" smtClean="0"/>
              <a:t>упражнениях.</a:t>
            </a:r>
          </a:p>
          <a:p>
            <a:pPr marL="0" indent="450850">
              <a:spcBef>
                <a:spcPts val="0"/>
              </a:spcBef>
              <a:buNone/>
            </a:pPr>
            <a:r>
              <a:rPr lang="ru-RU" dirty="0" smtClean="0"/>
              <a:t>Но</a:t>
            </a:r>
            <a:r>
              <a:rPr lang="ru-RU" dirty="0"/>
              <a:t> значительно меньше внимания уделяем дыхательным упражнениям. Как правило о необходимости дыхательных упражнений родители и врачи вспоминают в тех случаях, когда ребенок болен астмой, переболел пневмонией или другими заболеваниями органов дыхания.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6000792"/>
          </a:xfrm>
        </p:spPr>
        <p:txBody>
          <a:bodyPr>
            <a:normAutofit/>
          </a:bodyPr>
          <a:lstStyle/>
          <a:p>
            <a:pPr marL="0" indent="450850">
              <a:spcBef>
                <a:spcPts val="0"/>
              </a:spcBef>
              <a:buNone/>
            </a:pPr>
            <a:r>
              <a:rPr lang="ru-RU" dirty="0"/>
              <a:t>Научный и практический опыт позволяет рекомендовать регулярные дыхательные тренировки для лечения различных болезней, а также в качестве важного и эффективного средства физического и психического развития ребенка. </a:t>
            </a:r>
            <a:endParaRPr lang="ru-RU" dirty="0" smtClean="0"/>
          </a:p>
          <a:p>
            <a:pPr marL="0" indent="450850">
              <a:spcBef>
                <a:spcPts val="0"/>
              </a:spcBef>
              <a:buNone/>
            </a:pPr>
            <a:r>
              <a:rPr lang="ru-RU" dirty="0" smtClean="0"/>
              <a:t>Дыхательные </a:t>
            </a:r>
            <a:r>
              <a:rPr lang="ru-RU" dirty="0"/>
              <a:t>упражнения можно использовать у детей уже в возрасте 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3-4 </a:t>
            </a:r>
            <a:r>
              <a:rPr lang="ru-RU" dirty="0"/>
              <a:t>лет. Они повышают силу и выносливость дыхательной мускулатуры, обеспечивают необходимый физиологический резерв для физических тренировок.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8410"/>
            <a:ext cx="8229600" cy="5357850"/>
          </a:xfrm>
        </p:spPr>
        <p:txBody>
          <a:bodyPr/>
          <a:lstStyle/>
          <a:p>
            <a:pPr marL="0" indent="450850">
              <a:buNone/>
            </a:pPr>
            <a:r>
              <a:rPr lang="ru-RU" dirty="0"/>
              <a:t>Также дыхательные упражнения необходимы для коррекции нарушений речи у детей. Важное значение дыхательные упражнения имеют для нормального нервно-психического развития ребенка. Это объясняется влиянием дыхательный упражнений на тонус вегетативной нервной системы и на функцию головного мозга, на 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</a:t>
            </a:r>
            <a:r>
              <a:rPr lang="ru-RU" dirty="0"/>
              <a:t>состояние 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194" y="357166"/>
            <a:ext cx="7643866" cy="121444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200" b="1" i="1" dirty="0" smtClean="0"/>
              <a:t>Почему </a:t>
            </a:r>
            <a:r>
              <a:rPr lang="ru-RU" sz="4200" b="1" i="1" dirty="0"/>
              <a:t>дыхательная гимнастика нужна?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1696"/>
            <a:ext cx="8501122" cy="4500594"/>
          </a:xfrm>
        </p:spPr>
        <p:txBody>
          <a:bodyPr/>
          <a:lstStyle/>
          <a:p>
            <a:pPr marL="0" indent="450850">
              <a:spcBef>
                <a:spcPts val="0"/>
              </a:spcBef>
              <a:buNone/>
            </a:pPr>
            <a:r>
              <a:rPr lang="ru-RU" i="1" dirty="0"/>
              <a:t>«Дыхательная система ребенка устроена </a:t>
            </a:r>
            <a:r>
              <a:rPr lang="ru-RU" i="1" dirty="0" smtClean="0"/>
              <a:t>природой </a:t>
            </a:r>
            <a:r>
              <a:rPr lang="ru-RU" i="1" dirty="0"/>
              <a:t>чрезвычайно сложно и мудро. Главная задача родителей – сохранить ее здоровой</a:t>
            </a:r>
            <a:r>
              <a:rPr lang="ru-RU" i="1" dirty="0" smtClean="0"/>
              <a:t>».</a:t>
            </a:r>
            <a:endParaRPr lang="ru-RU" dirty="0"/>
          </a:p>
          <a:p>
            <a:pPr marL="0" indent="450850">
              <a:spcBef>
                <a:spcPts val="0"/>
              </a:spcBef>
              <a:buNone/>
            </a:pPr>
            <a:r>
              <a:rPr lang="ru-RU" dirty="0"/>
              <a:t>Дыхательные упражнения способствуют насыщению кислородом каждой клеточки организма. Умение управлять дыханием способствует умению управлять собой.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32058"/>
            <a:ext cx="8229600" cy="5286412"/>
          </a:xfrm>
        </p:spPr>
        <p:txBody>
          <a:bodyPr>
            <a:normAutofit/>
          </a:bodyPr>
          <a:lstStyle/>
          <a:p>
            <a:pPr marL="0" indent="450850">
              <a:spcBef>
                <a:spcPts val="0"/>
              </a:spcBef>
              <a:buNone/>
            </a:pPr>
            <a:r>
              <a:rPr lang="ru-RU" dirty="0"/>
              <a:t>Кроме того, правильное дыхание стимулирует работу сердца, головного мозга и нервной системы, избавляет человека от многих болезней, улучшает пищеварение (прежде чем пища будет переварена и усвоена, она должна поглотить кислород из крови и окислиться). </a:t>
            </a:r>
            <a:endParaRPr lang="ru-RU" dirty="0" smtClean="0"/>
          </a:p>
          <a:p>
            <a:pPr marL="0" indent="450850">
              <a:spcBef>
                <a:spcPts val="0"/>
              </a:spcBef>
              <a:buNone/>
            </a:pPr>
            <a:r>
              <a:rPr lang="ru-RU" dirty="0" smtClean="0"/>
              <a:t>Медленный </a:t>
            </a:r>
            <a:r>
              <a:rPr lang="ru-RU" dirty="0"/>
              <a:t>выдох помогает расслабиться, успокоиться, справиться с волнением и раздражительностью.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10902"/>
            <a:ext cx="8429684" cy="6018494"/>
          </a:xfrm>
        </p:spPr>
        <p:txBody>
          <a:bodyPr>
            <a:normAutofit lnSpcReduction="10000"/>
          </a:bodyPr>
          <a:lstStyle/>
          <a:p>
            <a:pPr marL="0" indent="45085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Дыхательные упражнения просто необходимы детям, довольно часто болеющим простудными заболеваниями, бронхитами, а также выздоравливающим после воспаления лёгких или страдающим бронхиальной астмой. </a:t>
            </a:r>
          </a:p>
          <a:p>
            <a:pPr marL="0" indent="45085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Дыхательная гимнастика прекрасно дополняет любое лечение (медикаментозное, гомеопатическое, физиотерапевтическое), развивает ещё несовершенную дыхательную систему ребёнка и укрепляет защитные силы организма.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256" y="428604"/>
            <a:ext cx="8329642" cy="6000792"/>
          </a:xfrm>
        </p:spPr>
        <p:txBody>
          <a:bodyPr>
            <a:normAutofit/>
          </a:bodyPr>
          <a:lstStyle/>
          <a:p>
            <a:pPr marL="0" indent="45085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dirty="0"/>
              <a:t>Занимаясь дыхательной гимнастикой, важно следить, чтоб у ребенка не было симптомов гипервентиляции легких (учащённое дыхание, резкое изменение цвета лица, дрожание кистей рук, чувство покалывания и онемения в руках, ногах</a:t>
            </a:r>
            <a:r>
              <a:rPr lang="ru-RU" dirty="0" smtClean="0"/>
              <a:t>).</a:t>
            </a:r>
          </a:p>
          <a:p>
            <a:pPr marL="0" indent="450850">
              <a:lnSpc>
                <a:spcPct val="110000"/>
              </a:lnSpc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u="sng" dirty="0" smtClean="0"/>
              <a:t>Если </a:t>
            </a:r>
            <a:r>
              <a:rPr lang="ru-RU" u="sng" dirty="0"/>
              <a:t>начинает кружиться голова</a:t>
            </a:r>
            <a:r>
              <a:rPr lang="ru-RU" dirty="0"/>
              <a:t> – складываем ладошки вместе («ковшиком»), подносим их вплотную к лицу и несколько раз глубоко дышим в них (2-3 раза). </a:t>
            </a:r>
            <a:r>
              <a:rPr lang="ru-RU" dirty="0" smtClean="0"/>
              <a:t>После </a:t>
            </a:r>
            <a:r>
              <a:rPr lang="ru-RU" dirty="0"/>
              <a:t>этого дыхательную гимнастику можно продолжать.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Обучив малыша простым и веселым дыхательным упражнениям, вы сделаете неоценимый вклад в его здоровье + профилактику </a:t>
            </a:r>
            <a:r>
              <a:rPr lang="ru-RU" i="1" dirty="0" smtClean="0"/>
              <a:t>ОРВИ.</a:t>
            </a:r>
          </a:p>
          <a:p>
            <a:pPr marL="0" indent="0" algn="ctr">
              <a:buNone/>
            </a:pPr>
            <a:r>
              <a:rPr lang="ru-RU" i="1" dirty="0" smtClean="0"/>
              <a:t>Будьте здоровы!!!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76" y="3429000"/>
            <a:ext cx="19240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77040" y="3412154"/>
            <a:ext cx="19240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РЕКОМЕНДАЦИИ ДЛЯ РОДИТЕЛЕЙ</vt:lpstr>
      <vt:lpstr>Слайд 2</vt:lpstr>
      <vt:lpstr>Слайд 3</vt:lpstr>
      <vt:lpstr>Слайд 4</vt:lpstr>
      <vt:lpstr> Почему дыхательная гимнастика нужна? </vt:lpstr>
      <vt:lpstr>Слайд 6</vt:lpstr>
      <vt:lpstr>Слайд 7</vt:lpstr>
      <vt:lpstr>Слайд 8</vt:lpstr>
      <vt:lpstr>Слайд 9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РОДИТЕЛЕЙ</dc:title>
  <dc:creator>Irishka</dc:creator>
  <cp:lastModifiedBy>Irishka</cp:lastModifiedBy>
  <cp:revision>6</cp:revision>
  <dcterms:created xsi:type="dcterms:W3CDTF">2011-07-07T18:18:15Z</dcterms:created>
  <dcterms:modified xsi:type="dcterms:W3CDTF">2011-07-23T14:10:47Z</dcterms:modified>
</cp:coreProperties>
</file>